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6" r:id="rId10"/>
    <p:sldId id="263" r:id="rId11"/>
    <p:sldId id="264" r:id="rId12"/>
    <p:sldId id="265" r:id="rId13"/>
    <p:sldId id="268" r:id="rId14"/>
    <p:sldId id="269" r:id="rId15"/>
    <p:sldId id="273" r:id="rId16"/>
    <p:sldId id="272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Schilders" userId="0bc1f4472d2147e1" providerId="LiveId" clId="{9954A97C-32CC-45BA-9C01-EEDE3A996023}"/>
    <pc:docChg chg="undo custSel addSld delSld modSld sldOrd">
      <pc:chgData name="Nick Schilders" userId="0bc1f4472d2147e1" providerId="LiveId" clId="{9954A97C-32CC-45BA-9C01-EEDE3A996023}" dt="2024-07-30T13:33:28.077" v="4701" actId="20577"/>
      <pc:docMkLst>
        <pc:docMk/>
      </pc:docMkLst>
      <pc:sldChg chg="modSp mod">
        <pc:chgData name="Nick Schilders" userId="0bc1f4472d2147e1" providerId="LiveId" clId="{9954A97C-32CC-45BA-9C01-EEDE3A996023}" dt="2024-07-30T13:33:28.077" v="4701" actId="20577"/>
        <pc:sldMkLst>
          <pc:docMk/>
          <pc:sldMk cId="589656836" sldId="258"/>
        </pc:sldMkLst>
        <pc:spChg chg="mod">
          <ac:chgData name="Nick Schilders" userId="0bc1f4472d2147e1" providerId="LiveId" clId="{9954A97C-32CC-45BA-9C01-EEDE3A996023}" dt="2024-07-30T13:33:28.077" v="4701" actId="20577"/>
          <ac:spMkLst>
            <pc:docMk/>
            <pc:sldMk cId="589656836" sldId="258"/>
            <ac:spMk id="3" creationId="{87DB923C-4C0C-7F8C-C825-A15C303F1FF3}"/>
          </ac:spMkLst>
        </pc:spChg>
      </pc:sldChg>
      <pc:sldChg chg="modSp mod">
        <pc:chgData name="Nick Schilders" userId="0bc1f4472d2147e1" providerId="LiveId" clId="{9954A97C-32CC-45BA-9C01-EEDE3A996023}" dt="2024-07-30T13:33:24.560" v="4698" actId="20577"/>
        <pc:sldMkLst>
          <pc:docMk/>
          <pc:sldMk cId="281351054" sldId="259"/>
        </pc:sldMkLst>
        <pc:spChg chg="mod">
          <ac:chgData name="Nick Schilders" userId="0bc1f4472d2147e1" providerId="LiveId" clId="{9954A97C-32CC-45BA-9C01-EEDE3A996023}" dt="2024-07-30T13:33:24.560" v="4698" actId="20577"/>
          <ac:spMkLst>
            <pc:docMk/>
            <pc:sldMk cId="281351054" sldId="259"/>
            <ac:spMk id="3" creationId="{0A713E93-523D-7452-80A5-A142881954A1}"/>
          </ac:spMkLst>
        </pc:spChg>
      </pc:sldChg>
      <pc:sldChg chg="modSp mod">
        <pc:chgData name="Nick Schilders" userId="0bc1f4472d2147e1" providerId="LiveId" clId="{9954A97C-32CC-45BA-9C01-EEDE3A996023}" dt="2024-07-30T13:33:18.070" v="4695" actId="20577"/>
        <pc:sldMkLst>
          <pc:docMk/>
          <pc:sldMk cId="2589206723" sldId="260"/>
        </pc:sldMkLst>
        <pc:spChg chg="mod">
          <ac:chgData name="Nick Schilders" userId="0bc1f4472d2147e1" providerId="LiveId" clId="{9954A97C-32CC-45BA-9C01-EEDE3A996023}" dt="2024-07-30T13:33:18.070" v="4695" actId="20577"/>
          <ac:spMkLst>
            <pc:docMk/>
            <pc:sldMk cId="2589206723" sldId="260"/>
            <ac:spMk id="3" creationId="{624AD9C7-771D-CBAC-5720-09AE76F70AC9}"/>
          </ac:spMkLst>
        </pc:spChg>
        <pc:spChg chg="mod">
          <ac:chgData name="Nick Schilders" userId="0bc1f4472d2147e1" providerId="LiveId" clId="{9954A97C-32CC-45BA-9C01-EEDE3A996023}" dt="2024-07-30T13:33:16.719" v="4693" actId="20577"/>
          <ac:spMkLst>
            <pc:docMk/>
            <pc:sldMk cId="2589206723" sldId="260"/>
            <ac:spMk id="6" creationId="{39F226B7-C48E-D71C-A8DF-0060E5450F50}"/>
          </ac:spMkLst>
        </pc:spChg>
      </pc:sldChg>
      <pc:sldChg chg="modSp mod">
        <pc:chgData name="Nick Schilders" userId="0bc1f4472d2147e1" providerId="LiveId" clId="{9954A97C-32CC-45BA-9C01-EEDE3A996023}" dt="2024-07-30T13:33:13.199" v="4692" actId="20577"/>
        <pc:sldMkLst>
          <pc:docMk/>
          <pc:sldMk cId="4027653617" sldId="261"/>
        </pc:sldMkLst>
        <pc:spChg chg="mod">
          <ac:chgData name="Nick Schilders" userId="0bc1f4472d2147e1" providerId="LiveId" clId="{9954A97C-32CC-45BA-9C01-EEDE3A996023}" dt="2024-07-30T13:33:13.199" v="4692" actId="20577"/>
          <ac:spMkLst>
            <pc:docMk/>
            <pc:sldMk cId="4027653617" sldId="261"/>
            <ac:spMk id="3" creationId="{614856FA-86E8-89F5-E2DB-A896A7013DF1}"/>
          </ac:spMkLst>
        </pc:spChg>
      </pc:sldChg>
      <pc:sldChg chg="modSp mod">
        <pc:chgData name="Nick Schilders" userId="0bc1f4472d2147e1" providerId="LiveId" clId="{9954A97C-32CC-45BA-9C01-EEDE3A996023}" dt="2024-07-30T13:33:08.973" v="4691" actId="20577"/>
        <pc:sldMkLst>
          <pc:docMk/>
          <pc:sldMk cId="2440444726" sldId="262"/>
        </pc:sldMkLst>
        <pc:spChg chg="mod">
          <ac:chgData name="Nick Schilders" userId="0bc1f4472d2147e1" providerId="LiveId" clId="{9954A97C-32CC-45BA-9C01-EEDE3A996023}" dt="2024-07-30T13:33:08.973" v="4691" actId="20577"/>
          <ac:spMkLst>
            <pc:docMk/>
            <pc:sldMk cId="2440444726" sldId="262"/>
            <ac:spMk id="3" creationId="{F7E91A6A-2186-5A47-8815-34CF6CCA38D0}"/>
          </ac:spMkLst>
        </pc:spChg>
      </pc:sldChg>
      <pc:sldChg chg="modSp mod">
        <pc:chgData name="Nick Schilders" userId="0bc1f4472d2147e1" providerId="LiveId" clId="{9954A97C-32CC-45BA-9C01-EEDE3A996023}" dt="2024-07-30T13:32:59.418" v="4688" actId="20577"/>
        <pc:sldMkLst>
          <pc:docMk/>
          <pc:sldMk cId="2232620069" sldId="263"/>
        </pc:sldMkLst>
        <pc:spChg chg="mod">
          <ac:chgData name="Nick Schilders" userId="0bc1f4472d2147e1" providerId="LiveId" clId="{9954A97C-32CC-45BA-9C01-EEDE3A996023}" dt="2024-07-30T13:32:59.418" v="4688" actId="20577"/>
          <ac:spMkLst>
            <pc:docMk/>
            <pc:sldMk cId="2232620069" sldId="263"/>
            <ac:spMk id="3" creationId="{5D3CC6D8-5DE1-A53B-26D1-1B5AF2151086}"/>
          </ac:spMkLst>
        </pc:spChg>
        <pc:spChg chg="mod">
          <ac:chgData name="Nick Schilders" userId="0bc1f4472d2147e1" providerId="LiveId" clId="{9954A97C-32CC-45BA-9C01-EEDE3A996023}" dt="2024-07-26T19:19:15.003" v="0" actId="14100"/>
          <ac:spMkLst>
            <pc:docMk/>
            <pc:sldMk cId="2232620069" sldId="263"/>
            <ac:spMk id="14" creationId="{6B768CF1-85AF-9D9E-3196-E71A289E28CB}"/>
          </ac:spMkLst>
        </pc:spChg>
      </pc:sldChg>
      <pc:sldChg chg="addSp modSp mod">
        <pc:chgData name="Nick Schilders" userId="0bc1f4472d2147e1" providerId="LiveId" clId="{9954A97C-32CC-45BA-9C01-EEDE3A996023}" dt="2024-07-30T13:32:55.668" v="4687" actId="20577"/>
        <pc:sldMkLst>
          <pc:docMk/>
          <pc:sldMk cId="742349638" sldId="264"/>
        </pc:sldMkLst>
        <pc:spChg chg="mod">
          <ac:chgData name="Nick Schilders" userId="0bc1f4472d2147e1" providerId="LiveId" clId="{9954A97C-32CC-45BA-9C01-EEDE3A996023}" dt="2024-07-26T20:13:37.502" v="642" actId="20577"/>
          <ac:spMkLst>
            <pc:docMk/>
            <pc:sldMk cId="742349638" sldId="264"/>
            <ac:spMk id="2" creationId="{DBF2D7D4-7724-1F77-7DBD-940BE94F4E1A}"/>
          </ac:spMkLst>
        </pc:spChg>
        <pc:spChg chg="mod">
          <ac:chgData name="Nick Schilders" userId="0bc1f4472d2147e1" providerId="LiveId" clId="{9954A97C-32CC-45BA-9C01-EEDE3A996023}" dt="2024-07-30T13:32:55.668" v="4687" actId="20577"/>
          <ac:spMkLst>
            <pc:docMk/>
            <pc:sldMk cId="742349638" sldId="264"/>
            <ac:spMk id="3" creationId="{07F223D8-B2FB-B836-CF19-12DED0B8628C}"/>
          </ac:spMkLst>
        </pc:spChg>
        <pc:picChg chg="add mod">
          <ac:chgData name="Nick Schilders" userId="0bc1f4472d2147e1" providerId="LiveId" clId="{9954A97C-32CC-45BA-9C01-EEDE3A996023}" dt="2024-07-26T20:16:21.964" v="870" actId="1076"/>
          <ac:picMkLst>
            <pc:docMk/>
            <pc:sldMk cId="742349638" sldId="264"/>
            <ac:picMk id="5" creationId="{DE7D6969-3614-C276-D692-2C6C520ED9AB}"/>
          </ac:picMkLst>
        </pc:picChg>
        <pc:picChg chg="add mod">
          <ac:chgData name="Nick Schilders" userId="0bc1f4472d2147e1" providerId="LiveId" clId="{9954A97C-32CC-45BA-9C01-EEDE3A996023}" dt="2024-07-26T20:16:37.658" v="874" actId="14100"/>
          <ac:picMkLst>
            <pc:docMk/>
            <pc:sldMk cId="742349638" sldId="264"/>
            <ac:picMk id="7" creationId="{0AD88F8D-2EC6-221B-D2EA-1736C62B6C63}"/>
          </ac:picMkLst>
        </pc:picChg>
      </pc:sldChg>
      <pc:sldChg chg="modSp mod">
        <pc:chgData name="Nick Schilders" userId="0bc1f4472d2147e1" providerId="LiveId" clId="{9954A97C-32CC-45BA-9C01-EEDE3A996023}" dt="2024-07-30T13:32:47.789" v="4681" actId="20577"/>
        <pc:sldMkLst>
          <pc:docMk/>
          <pc:sldMk cId="3357152430" sldId="265"/>
        </pc:sldMkLst>
        <pc:spChg chg="mod">
          <ac:chgData name="Nick Schilders" userId="0bc1f4472d2147e1" providerId="LiveId" clId="{9954A97C-32CC-45BA-9C01-EEDE3A996023}" dt="2024-07-26T20:18:10.259" v="891" actId="20577"/>
          <ac:spMkLst>
            <pc:docMk/>
            <pc:sldMk cId="3357152430" sldId="265"/>
            <ac:spMk id="2" creationId="{9451B442-28D3-8F79-0CE7-202F91647112}"/>
          </ac:spMkLst>
        </pc:spChg>
        <pc:spChg chg="mod">
          <ac:chgData name="Nick Schilders" userId="0bc1f4472d2147e1" providerId="LiveId" clId="{9954A97C-32CC-45BA-9C01-EEDE3A996023}" dt="2024-07-30T13:32:47.789" v="4681" actId="20577"/>
          <ac:spMkLst>
            <pc:docMk/>
            <pc:sldMk cId="3357152430" sldId="265"/>
            <ac:spMk id="3" creationId="{AE0FA45B-E131-019C-A8EA-799464E9D656}"/>
          </ac:spMkLst>
        </pc:spChg>
      </pc:sldChg>
      <pc:sldChg chg="modSp mod">
        <pc:chgData name="Nick Schilders" userId="0bc1f4472d2147e1" providerId="LiveId" clId="{9954A97C-32CC-45BA-9C01-EEDE3A996023}" dt="2024-07-30T13:33:04.934" v="4690" actId="20577"/>
        <pc:sldMkLst>
          <pc:docMk/>
          <pc:sldMk cId="2231917039" sldId="266"/>
        </pc:sldMkLst>
        <pc:spChg chg="mod">
          <ac:chgData name="Nick Schilders" userId="0bc1f4472d2147e1" providerId="LiveId" clId="{9954A97C-32CC-45BA-9C01-EEDE3A996023}" dt="2024-07-30T13:33:04.934" v="4690" actId="20577"/>
          <ac:spMkLst>
            <pc:docMk/>
            <pc:sldMk cId="2231917039" sldId="266"/>
            <ac:spMk id="3" creationId="{DA63FE03-8528-B373-9A15-CC4E281BADB7}"/>
          </ac:spMkLst>
        </pc:spChg>
      </pc:sldChg>
      <pc:sldChg chg="addSp modSp new mod">
        <pc:chgData name="Nick Schilders" userId="0bc1f4472d2147e1" providerId="LiveId" clId="{9954A97C-32CC-45BA-9C01-EEDE3A996023}" dt="2024-07-26T21:23:29.400" v="1798" actId="20577"/>
        <pc:sldMkLst>
          <pc:docMk/>
          <pc:sldMk cId="2419011723" sldId="267"/>
        </pc:sldMkLst>
        <pc:spChg chg="mod">
          <ac:chgData name="Nick Schilders" userId="0bc1f4472d2147e1" providerId="LiveId" clId="{9954A97C-32CC-45BA-9C01-EEDE3A996023}" dt="2024-07-26T20:42:08.315" v="1676" actId="20577"/>
          <ac:spMkLst>
            <pc:docMk/>
            <pc:sldMk cId="2419011723" sldId="267"/>
            <ac:spMk id="2" creationId="{0AAFF092-B5C2-5A81-FC20-5AEDBC49CB79}"/>
          </ac:spMkLst>
        </pc:spChg>
        <pc:spChg chg="mod">
          <ac:chgData name="Nick Schilders" userId="0bc1f4472d2147e1" providerId="LiveId" clId="{9954A97C-32CC-45BA-9C01-EEDE3A996023}" dt="2024-07-26T21:23:29.400" v="1798" actId="20577"/>
          <ac:spMkLst>
            <pc:docMk/>
            <pc:sldMk cId="2419011723" sldId="267"/>
            <ac:spMk id="3" creationId="{3FF24060-F033-D75A-D813-18F1BFA4512E}"/>
          </ac:spMkLst>
        </pc:spChg>
        <pc:picChg chg="add mod">
          <ac:chgData name="Nick Schilders" userId="0bc1f4472d2147e1" providerId="LiveId" clId="{9954A97C-32CC-45BA-9C01-EEDE3A996023}" dt="2024-07-26T21:23:01.779" v="1747" actId="1076"/>
          <ac:picMkLst>
            <pc:docMk/>
            <pc:sldMk cId="2419011723" sldId="267"/>
            <ac:picMk id="5" creationId="{590D1106-9004-58B6-A26D-996729B380B3}"/>
          </ac:picMkLst>
        </pc:picChg>
      </pc:sldChg>
      <pc:sldChg chg="modSp new mod">
        <pc:chgData name="Nick Schilders" userId="0bc1f4472d2147e1" providerId="LiveId" clId="{9954A97C-32CC-45BA-9C01-EEDE3A996023}" dt="2024-07-30T13:32:40.874" v="4676" actId="20577"/>
        <pc:sldMkLst>
          <pc:docMk/>
          <pc:sldMk cId="4102899267" sldId="268"/>
        </pc:sldMkLst>
        <pc:spChg chg="mod">
          <ac:chgData name="Nick Schilders" userId="0bc1f4472d2147e1" providerId="LiveId" clId="{9954A97C-32CC-45BA-9C01-EEDE3A996023}" dt="2024-07-27T15:30:40.104" v="1814" actId="20577"/>
          <ac:spMkLst>
            <pc:docMk/>
            <pc:sldMk cId="4102899267" sldId="268"/>
            <ac:spMk id="2" creationId="{DABF07A6-23ED-3DC9-6906-71197CEA070B}"/>
          </ac:spMkLst>
        </pc:spChg>
        <pc:spChg chg="mod">
          <ac:chgData name="Nick Schilders" userId="0bc1f4472d2147e1" providerId="LiveId" clId="{9954A97C-32CC-45BA-9C01-EEDE3A996023}" dt="2024-07-30T13:32:40.874" v="4676" actId="20577"/>
          <ac:spMkLst>
            <pc:docMk/>
            <pc:sldMk cId="4102899267" sldId="268"/>
            <ac:spMk id="3" creationId="{70037712-844D-56A9-B4FC-3BD6A8B2579F}"/>
          </ac:spMkLst>
        </pc:spChg>
      </pc:sldChg>
      <pc:sldChg chg="addSp delSp modSp new mod">
        <pc:chgData name="Nick Schilders" userId="0bc1f4472d2147e1" providerId="LiveId" clId="{9954A97C-32CC-45BA-9C01-EEDE3A996023}" dt="2024-07-30T13:32:36.489" v="4673" actId="20577"/>
        <pc:sldMkLst>
          <pc:docMk/>
          <pc:sldMk cId="2979556595" sldId="269"/>
        </pc:sldMkLst>
        <pc:spChg chg="mod">
          <ac:chgData name="Nick Schilders" userId="0bc1f4472d2147e1" providerId="LiveId" clId="{9954A97C-32CC-45BA-9C01-EEDE3A996023}" dt="2024-07-30T13:06:16.504" v="2749" actId="20577"/>
          <ac:spMkLst>
            <pc:docMk/>
            <pc:sldMk cId="2979556595" sldId="269"/>
            <ac:spMk id="2" creationId="{CE164502-79C9-B933-C27F-59336071439D}"/>
          </ac:spMkLst>
        </pc:spChg>
        <pc:spChg chg="add del mod">
          <ac:chgData name="Nick Schilders" userId="0bc1f4472d2147e1" providerId="LiveId" clId="{9954A97C-32CC-45BA-9C01-EEDE3A996023}" dt="2024-07-30T13:32:36.489" v="4673" actId="20577"/>
          <ac:spMkLst>
            <pc:docMk/>
            <pc:sldMk cId="2979556595" sldId="269"/>
            <ac:spMk id="3" creationId="{65DA964B-A40B-ECD1-F72B-0EE32C7DA3F8}"/>
          </ac:spMkLst>
        </pc:spChg>
        <pc:picChg chg="add del mod ord">
          <ac:chgData name="Nick Schilders" userId="0bc1f4472d2147e1" providerId="LiveId" clId="{9954A97C-32CC-45BA-9C01-EEDE3A996023}" dt="2024-07-27T20:49:20.742" v="2203" actId="22"/>
          <ac:picMkLst>
            <pc:docMk/>
            <pc:sldMk cId="2979556595" sldId="269"/>
            <ac:picMk id="5" creationId="{DB85687D-876F-4C45-EE41-5CD3AB6DDAA1}"/>
          </ac:picMkLst>
        </pc:picChg>
        <pc:picChg chg="add mod">
          <ac:chgData name="Nick Schilders" userId="0bc1f4472d2147e1" providerId="LiveId" clId="{9954A97C-32CC-45BA-9C01-EEDE3A996023}" dt="2024-07-30T13:07:32.855" v="2907" actId="1076"/>
          <ac:picMkLst>
            <pc:docMk/>
            <pc:sldMk cId="2979556595" sldId="269"/>
            <ac:picMk id="7" creationId="{5934FD1D-B09D-999B-6886-3674BA45178D}"/>
          </ac:picMkLst>
        </pc:picChg>
      </pc:sldChg>
      <pc:sldChg chg="addSp delSp new del mod">
        <pc:chgData name="Nick Schilders" userId="0bc1f4472d2147e1" providerId="LiveId" clId="{9954A97C-32CC-45BA-9C01-EEDE3A996023}" dt="2024-07-30T13:22:28.670" v="3544" actId="47"/>
        <pc:sldMkLst>
          <pc:docMk/>
          <pc:sldMk cId="2918654331" sldId="270"/>
        </pc:sldMkLst>
        <pc:picChg chg="add del">
          <ac:chgData name="Nick Schilders" userId="0bc1f4472d2147e1" providerId="LiveId" clId="{9954A97C-32CC-45BA-9C01-EEDE3A996023}" dt="2024-07-28T01:57:38.755" v="2206" actId="478"/>
          <ac:picMkLst>
            <pc:docMk/>
            <pc:sldMk cId="2918654331" sldId="270"/>
            <ac:picMk id="5" creationId="{BB597EF7-3ABB-2E0C-1757-50358C6EB0CF}"/>
          </ac:picMkLst>
        </pc:picChg>
        <pc:picChg chg="add">
          <ac:chgData name="Nick Schilders" userId="0bc1f4472d2147e1" providerId="LiveId" clId="{9954A97C-32CC-45BA-9C01-EEDE3A996023}" dt="2024-07-28T01:57:40.269" v="2207" actId="22"/>
          <ac:picMkLst>
            <pc:docMk/>
            <pc:sldMk cId="2918654331" sldId="270"/>
            <ac:picMk id="7" creationId="{6336604A-3D56-2D16-847D-F4F7FA29B533}"/>
          </ac:picMkLst>
        </pc:picChg>
      </pc:sldChg>
      <pc:sldChg chg="modSp new del mod">
        <pc:chgData name="Nick Schilders" userId="0bc1f4472d2147e1" providerId="LiveId" clId="{9954A97C-32CC-45BA-9C01-EEDE3A996023}" dt="2024-07-30T13:22:31.265" v="3545" actId="47"/>
        <pc:sldMkLst>
          <pc:docMk/>
          <pc:sldMk cId="2259055331" sldId="271"/>
        </pc:sldMkLst>
        <pc:spChg chg="mod">
          <ac:chgData name="Nick Schilders" userId="0bc1f4472d2147e1" providerId="LiveId" clId="{9954A97C-32CC-45BA-9C01-EEDE3A996023}" dt="2024-07-29T18:10:31.030" v="2226" actId="20577"/>
          <ac:spMkLst>
            <pc:docMk/>
            <pc:sldMk cId="2259055331" sldId="271"/>
            <ac:spMk id="2" creationId="{58E12D22-E200-33B7-80F3-888655EA3E93}"/>
          </ac:spMkLst>
        </pc:spChg>
        <pc:spChg chg="mod">
          <ac:chgData name="Nick Schilders" userId="0bc1f4472d2147e1" providerId="LiveId" clId="{9954A97C-32CC-45BA-9C01-EEDE3A996023}" dt="2024-07-29T19:58:48.898" v="2598" actId="20577"/>
          <ac:spMkLst>
            <pc:docMk/>
            <pc:sldMk cId="2259055331" sldId="271"/>
            <ac:spMk id="3" creationId="{C2D02B8C-84C0-C024-6D36-59FF04C1F7BD}"/>
          </ac:spMkLst>
        </pc:spChg>
      </pc:sldChg>
      <pc:sldChg chg="addSp delSp modSp new mod ord">
        <pc:chgData name="Nick Schilders" userId="0bc1f4472d2147e1" providerId="LiveId" clId="{9954A97C-32CC-45BA-9C01-EEDE3A996023}" dt="2024-07-30T13:32:21.674" v="4664" actId="20577"/>
        <pc:sldMkLst>
          <pc:docMk/>
          <pc:sldMk cId="1336009075" sldId="272"/>
        </pc:sldMkLst>
        <pc:spChg chg="mod">
          <ac:chgData name="Nick Schilders" userId="0bc1f4472d2147e1" providerId="LiveId" clId="{9954A97C-32CC-45BA-9C01-EEDE3A996023}" dt="2024-07-29T19:57:18.785" v="2311" actId="20577"/>
          <ac:spMkLst>
            <pc:docMk/>
            <pc:sldMk cId="1336009075" sldId="272"/>
            <ac:spMk id="2" creationId="{336F75AD-7720-1E37-F25B-A8C701B2108A}"/>
          </ac:spMkLst>
        </pc:spChg>
        <pc:spChg chg="mod">
          <ac:chgData name="Nick Schilders" userId="0bc1f4472d2147e1" providerId="LiveId" clId="{9954A97C-32CC-45BA-9C01-EEDE3A996023}" dt="2024-07-30T13:32:21.674" v="4664" actId="20577"/>
          <ac:spMkLst>
            <pc:docMk/>
            <pc:sldMk cId="1336009075" sldId="272"/>
            <ac:spMk id="3" creationId="{31D1F357-3F1D-C4CC-BFCA-2EAF60E2456B}"/>
          </ac:spMkLst>
        </pc:spChg>
        <pc:picChg chg="add del mod">
          <ac:chgData name="Nick Schilders" userId="0bc1f4472d2147e1" providerId="LiveId" clId="{9954A97C-32CC-45BA-9C01-EEDE3A996023}" dt="2024-07-29T18:12:16.085" v="2266" actId="478"/>
          <ac:picMkLst>
            <pc:docMk/>
            <pc:sldMk cId="1336009075" sldId="272"/>
            <ac:picMk id="5" creationId="{42167759-DC48-A9B9-A2DE-BEDE1A36AC44}"/>
          </ac:picMkLst>
        </pc:picChg>
        <pc:picChg chg="add del mod">
          <ac:chgData name="Nick Schilders" userId="0bc1f4472d2147e1" providerId="LiveId" clId="{9954A97C-32CC-45BA-9C01-EEDE3A996023}" dt="2024-07-29T18:12:15.097" v="2264" actId="478"/>
          <ac:picMkLst>
            <pc:docMk/>
            <pc:sldMk cId="1336009075" sldId="272"/>
            <ac:picMk id="7" creationId="{05DE8547-08DF-B00E-38C3-A2F076BFD22B}"/>
          </ac:picMkLst>
        </pc:picChg>
        <pc:picChg chg="add mod">
          <ac:chgData name="Nick Schilders" userId="0bc1f4472d2147e1" providerId="LiveId" clId="{9954A97C-32CC-45BA-9C01-EEDE3A996023}" dt="2024-07-29T18:13:10.222" v="2281" actId="14100"/>
          <ac:picMkLst>
            <pc:docMk/>
            <pc:sldMk cId="1336009075" sldId="272"/>
            <ac:picMk id="9" creationId="{070D56D3-C0CF-D9CA-0E6F-5E9BF5C4823B}"/>
          </ac:picMkLst>
        </pc:picChg>
        <pc:picChg chg="add mod">
          <ac:chgData name="Nick Schilders" userId="0bc1f4472d2147e1" providerId="LiveId" clId="{9954A97C-32CC-45BA-9C01-EEDE3A996023}" dt="2024-07-29T18:13:19.167" v="2285" actId="14100"/>
          <ac:picMkLst>
            <pc:docMk/>
            <pc:sldMk cId="1336009075" sldId="272"/>
            <ac:picMk id="11" creationId="{6A8C3BBA-A38C-F6FF-2F28-8CEACF4DD209}"/>
          </ac:picMkLst>
        </pc:picChg>
        <pc:picChg chg="add mod modCrop">
          <ac:chgData name="Nick Schilders" userId="0bc1f4472d2147e1" providerId="LiveId" clId="{9954A97C-32CC-45BA-9C01-EEDE3A996023}" dt="2024-07-30T13:04:46.244" v="2712" actId="1076"/>
          <ac:picMkLst>
            <pc:docMk/>
            <pc:sldMk cId="1336009075" sldId="272"/>
            <ac:picMk id="13" creationId="{D5A34EDF-5166-1CCD-135B-464647793832}"/>
          </ac:picMkLst>
        </pc:picChg>
        <pc:picChg chg="add del mod modCrop">
          <ac:chgData name="Nick Schilders" userId="0bc1f4472d2147e1" providerId="LiveId" clId="{9954A97C-32CC-45BA-9C01-EEDE3A996023}" dt="2024-07-29T18:15:59.828" v="2301" actId="478"/>
          <ac:picMkLst>
            <pc:docMk/>
            <pc:sldMk cId="1336009075" sldId="272"/>
            <ac:picMk id="15" creationId="{21C104FB-879E-77C6-8EFE-C86ED20F044F}"/>
          </ac:picMkLst>
        </pc:picChg>
        <pc:picChg chg="add mod modCrop">
          <ac:chgData name="Nick Schilders" userId="0bc1f4472d2147e1" providerId="LiveId" clId="{9954A97C-32CC-45BA-9C01-EEDE3A996023}" dt="2024-07-30T13:04:49.668" v="2713" actId="1076"/>
          <ac:picMkLst>
            <pc:docMk/>
            <pc:sldMk cId="1336009075" sldId="272"/>
            <ac:picMk id="17" creationId="{13F6A4B9-433A-94FB-B33C-2C2EFCBF27E0}"/>
          </ac:picMkLst>
        </pc:picChg>
      </pc:sldChg>
      <pc:sldChg chg="modSp new mod">
        <pc:chgData name="Nick Schilders" userId="0bc1f4472d2147e1" providerId="LiveId" clId="{9954A97C-32CC-45BA-9C01-EEDE3A996023}" dt="2024-07-30T13:32:25.101" v="4666" actId="20577"/>
        <pc:sldMkLst>
          <pc:docMk/>
          <pc:sldMk cId="4087393952" sldId="273"/>
        </pc:sldMkLst>
        <pc:spChg chg="mod">
          <ac:chgData name="Nick Schilders" userId="0bc1f4472d2147e1" providerId="LiveId" clId="{9954A97C-32CC-45BA-9C01-EEDE3A996023}" dt="2024-07-30T13:08:59.302" v="2983" actId="20577"/>
          <ac:spMkLst>
            <pc:docMk/>
            <pc:sldMk cId="4087393952" sldId="273"/>
            <ac:spMk id="2" creationId="{96D75A5A-168B-A186-834B-73586007CBCF}"/>
          </ac:spMkLst>
        </pc:spChg>
        <pc:spChg chg="mod">
          <ac:chgData name="Nick Schilders" userId="0bc1f4472d2147e1" providerId="LiveId" clId="{9954A97C-32CC-45BA-9C01-EEDE3A996023}" dt="2024-07-30T13:32:25.101" v="4666" actId="20577"/>
          <ac:spMkLst>
            <pc:docMk/>
            <pc:sldMk cId="4087393952" sldId="273"/>
            <ac:spMk id="3" creationId="{EE26A8BE-D55E-7ABF-753D-3A9C076C197B}"/>
          </ac:spMkLst>
        </pc:spChg>
      </pc:sldChg>
      <pc:sldChg chg="addSp delSp modSp new mod">
        <pc:chgData name="Nick Schilders" userId="0bc1f4472d2147e1" providerId="LiveId" clId="{9954A97C-32CC-45BA-9C01-EEDE3A996023}" dt="2024-07-30T13:25:04.077" v="3567" actId="14100"/>
        <pc:sldMkLst>
          <pc:docMk/>
          <pc:sldMk cId="2902898814" sldId="274"/>
        </pc:sldMkLst>
        <pc:spChg chg="mod">
          <ac:chgData name="Nick Schilders" userId="0bc1f4472d2147e1" providerId="LiveId" clId="{9954A97C-32CC-45BA-9C01-EEDE3A996023}" dt="2024-07-30T13:23:12.636" v="3552" actId="20577"/>
          <ac:spMkLst>
            <pc:docMk/>
            <pc:sldMk cId="2902898814" sldId="274"/>
            <ac:spMk id="2" creationId="{27880A93-74D8-793A-C5D9-F7BA8E47E045}"/>
          </ac:spMkLst>
        </pc:spChg>
        <pc:spChg chg="del">
          <ac:chgData name="Nick Schilders" userId="0bc1f4472d2147e1" providerId="LiveId" clId="{9954A97C-32CC-45BA-9C01-EEDE3A996023}" dt="2024-07-30T13:23:14.507" v="3553" actId="22"/>
          <ac:spMkLst>
            <pc:docMk/>
            <pc:sldMk cId="2902898814" sldId="274"/>
            <ac:spMk id="3" creationId="{FD33C4DD-C109-423B-3338-A5DDE5D6F7B6}"/>
          </ac:spMkLst>
        </pc:spChg>
        <pc:picChg chg="add mod ord">
          <ac:chgData name="Nick Schilders" userId="0bc1f4472d2147e1" providerId="LiveId" clId="{9954A97C-32CC-45BA-9C01-EEDE3A996023}" dt="2024-07-30T13:23:24.049" v="3556" actId="1076"/>
          <ac:picMkLst>
            <pc:docMk/>
            <pc:sldMk cId="2902898814" sldId="274"/>
            <ac:picMk id="5" creationId="{D74EE85C-F5E4-3403-F413-F5572B06E65A}"/>
          </ac:picMkLst>
        </pc:picChg>
        <pc:picChg chg="add mod">
          <ac:chgData name="Nick Schilders" userId="0bc1f4472d2147e1" providerId="LiveId" clId="{9954A97C-32CC-45BA-9C01-EEDE3A996023}" dt="2024-07-30T13:23:53.249" v="3560" actId="14100"/>
          <ac:picMkLst>
            <pc:docMk/>
            <pc:sldMk cId="2902898814" sldId="274"/>
            <ac:picMk id="7" creationId="{AD6A9DE1-2E16-41F7-54EF-9BCE0225D7B2}"/>
          </ac:picMkLst>
        </pc:picChg>
        <pc:picChg chg="add mod">
          <ac:chgData name="Nick Schilders" userId="0bc1f4472d2147e1" providerId="LiveId" clId="{9954A97C-32CC-45BA-9C01-EEDE3A996023}" dt="2024-07-30T13:24:27.595" v="3563" actId="1076"/>
          <ac:picMkLst>
            <pc:docMk/>
            <pc:sldMk cId="2902898814" sldId="274"/>
            <ac:picMk id="9" creationId="{D00297C2-F368-635F-C37F-4BBBB5A50987}"/>
          </ac:picMkLst>
        </pc:picChg>
        <pc:picChg chg="add mod">
          <ac:chgData name="Nick Schilders" userId="0bc1f4472d2147e1" providerId="LiveId" clId="{9954A97C-32CC-45BA-9C01-EEDE3A996023}" dt="2024-07-30T13:25:04.077" v="3567" actId="14100"/>
          <ac:picMkLst>
            <pc:docMk/>
            <pc:sldMk cId="2902898814" sldId="274"/>
            <ac:picMk id="11" creationId="{4AB586E9-5AFB-8E42-DF1B-E97651E0D3A4}"/>
          </ac:picMkLst>
        </pc:picChg>
      </pc:sldChg>
      <pc:sldChg chg="modSp new mod">
        <pc:chgData name="Nick Schilders" userId="0bc1f4472d2147e1" providerId="LiveId" clId="{9954A97C-32CC-45BA-9C01-EEDE3A996023}" dt="2024-07-30T13:32:18.040" v="4663" actId="20577"/>
        <pc:sldMkLst>
          <pc:docMk/>
          <pc:sldMk cId="2280104608" sldId="275"/>
        </pc:sldMkLst>
        <pc:spChg chg="mod">
          <ac:chgData name="Nick Schilders" userId="0bc1f4472d2147e1" providerId="LiveId" clId="{9954A97C-32CC-45BA-9C01-EEDE3A996023}" dt="2024-07-30T13:25:14.779" v="3583" actId="20577"/>
          <ac:spMkLst>
            <pc:docMk/>
            <pc:sldMk cId="2280104608" sldId="275"/>
            <ac:spMk id="2" creationId="{DA9C746F-1414-1371-96AE-52C3C21382B1}"/>
          </ac:spMkLst>
        </pc:spChg>
        <pc:spChg chg="mod">
          <ac:chgData name="Nick Schilders" userId="0bc1f4472d2147e1" providerId="LiveId" clId="{9954A97C-32CC-45BA-9C01-EEDE3A996023}" dt="2024-07-30T13:32:18.040" v="4663" actId="20577"/>
          <ac:spMkLst>
            <pc:docMk/>
            <pc:sldMk cId="2280104608" sldId="275"/>
            <ac:spMk id="3" creationId="{9283451F-D85C-C71A-76E6-3818331FD18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611F-964B-9BF6-4A24-47DC0ECA7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0C50C-D277-46E1-FBE4-DDF301741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5CFFC-243F-CE54-3DD5-ED0C9DBB2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5327C-DF07-02C8-0B10-43618130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6297E-04AE-44FD-FF03-848F352E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5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2D20-AC9D-9A95-A9CE-D4615550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D91EF-63AF-D38E-783C-79CEB7FAF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1F6DD-2BE9-01BE-9638-C056B79B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91FC5-C5CF-A6DA-83D5-1681B445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56F16-BE1B-DFFD-CFB9-C4EAD8CE9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82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63F6E-75E9-386D-8644-E8FC1854E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FE2D1-3CFA-C80B-3EAC-A33ABD2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BD074-6DFC-8838-0E22-2BC749238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BC9EC-A0CC-F55C-1B95-A89FDC9E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BB73-7598-1156-2201-A4E3A201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5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F737-05A5-4932-5481-AE286633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BC86-C20D-BAC2-8B81-21F548B3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37B5-44C3-4DD1-7987-DC6C26E5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07338-A6F3-ABC1-E2FC-3EBB9B2E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EB50F-D17C-501E-97FF-0DD9E07D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8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405A-4221-3971-C4B8-64F5CDA3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8975C-9FC7-890C-216D-A397B63E4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79150-FC11-9B01-F4D4-AF0BBE56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CF56F-2647-3730-48D7-93D7882F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418ED-EC0B-25DC-9E69-9A8BA045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8BC1-5D6E-8367-257F-6C572210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E7E0-856E-9DEB-AC03-8EF7166D1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E7EC8-1F31-C547-AFAA-9491BDB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E8D25-E234-E51A-DD73-F7BCD79C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16293-A90A-7172-5CE9-EAD8BEE5E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D0165-FEA5-9C9E-3B80-3D391EFB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2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0663-7EE6-692C-FAD8-7F6D2604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BE508-E6B7-73A4-EEFE-92326385F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AF61F-11FF-6956-43E4-339126C04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F7457-F14A-0A99-7982-4ADBCCF5C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98243-3310-C8D6-A4ED-F739E0BD5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2EDEF-EF33-2257-D140-44A793ED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DF4AB-5C04-922E-380D-7257C409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F146C-2B65-6FE5-704E-D4AE7B31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3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4440-B336-EABE-8C7A-5DA79CD3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606BC-2D99-342A-851C-8CD31D11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8DE72-5DB6-D11F-FA3C-6082D348E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4B816-FF56-449F-B5E7-43FF60AC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2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894DF-20F4-296D-B79C-B8359E6C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AE6B3-6B9D-1C82-A7DA-42B59209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B67FC-F74E-DD5B-3BC8-659677DC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6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AA50-34CB-9968-F29E-930D02DB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833B5-20DC-C5AF-2CF0-A12B8B320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7AA16-81EC-E4F2-A5F4-4AB2054AF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DEC4B-6CF0-ED43-86EF-74475F80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EBF60-45A0-56E2-B397-54789530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1D210-AC96-CA72-BEF1-CC07089B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9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434B-A338-7AAF-32E3-C8966EDD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5BDD04-E15A-7218-B0BB-E4B76C0BD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BC460-F6A8-F418-15B4-EC7A4CDBD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78397-607A-6054-F6D3-4D72FA09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DD6AF-3C02-948C-AC24-A11A363C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E187F-8E0E-A5CC-CA11-C9232BBD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0D665-986D-4EA6-0092-3D57FF6B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4AB63-06CF-7229-62A9-2F297E5E5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36707-BFFC-FCD8-402A-99661753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99E409-2BA5-4D20-A7E2-FDD78ABA745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8E22-1BC6-4511-988D-A2A542C26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2D41B-4959-AF1B-D13B-AB815A4AA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9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-mclio.hub.arcgis.com/apps/7a1d3d055d4b4457845c721088c132f0/explor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6C4C-3896-3EC8-2272-EDA2064BF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Milwaukee LiDAR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EA911-AE17-36E1-F652-4180C3984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98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69A7-5708-48CD-481C-FBBF222A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C6D8-5DE1-A53B-26D1-1B5AF2151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Cars can be distinguished by general type. (Sedan, SUV, Van, Pickup truck)(Circles color coded again)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27F16-187E-88DA-A533-1FA568C3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5" y="2652860"/>
            <a:ext cx="4940470" cy="3381080"/>
          </a:xfrm>
          <a:prstGeom prst="rect">
            <a:avLst/>
          </a:prstGeom>
        </p:spPr>
      </p:pic>
      <p:pic>
        <p:nvPicPr>
          <p:cNvPr id="4098" name="Picture 2" descr="What Is A Sedan?">
            <a:extLst>
              <a:ext uri="{FF2B5EF4-FFF2-40B4-BE49-F238E27FC236}">
                <a16:creationId xmlns:a16="http://schemas.microsoft.com/office/drawing/2014/main" id="{109BED35-73EF-398E-1202-C975489D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87435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nda SUV Models | 2024 Model ...">
            <a:extLst>
              <a:ext uri="{FF2B5EF4-FFF2-40B4-BE49-F238E27FC236}">
                <a16:creationId xmlns:a16="http://schemas.microsoft.com/office/drawing/2014/main" id="{9F32FEE9-498B-B8CA-C16A-BDB30AE1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59" y="287435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ickup truck - Wikipedia">
            <a:extLst>
              <a:ext uri="{FF2B5EF4-FFF2-40B4-BE49-F238E27FC236}">
                <a16:creationId xmlns:a16="http://schemas.microsoft.com/office/drawing/2014/main" id="{531DA016-F1E9-67C8-E0B9-7B456B6B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40" y="4767263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82B8FF6-3B11-0103-5480-A16726BF8489}"/>
              </a:ext>
            </a:extLst>
          </p:cNvPr>
          <p:cNvSpPr/>
          <p:nvPr/>
        </p:nvSpPr>
        <p:spPr>
          <a:xfrm>
            <a:off x="933450" y="2978150"/>
            <a:ext cx="1968500" cy="136525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890AA38-EF0C-A739-4FC4-3098FE333268}"/>
              </a:ext>
            </a:extLst>
          </p:cNvPr>
          <p:cNvSpPr/>
          <p:nvPr/>
        </p:nvSpPr>
        <p:spPr>
          <a:xfrm>
            <a:off x="8880879" y="4182760"/>
            <a:ext cx="1060889" cy="48449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55490E0-2C1A-0048-9D4D-D0254B62B1F6}"/>
              </a:ext>
            </a:extLst>
          </p:cNvPr>
          <p:cNvSpPr/>
          <p:nvPr/>
        </p:nvSpPr>
        <p:spPr>
          <a:xfrm>
            <a:off x="3670300" y="2874356"/>
            <a:ext cx="2670090" cy="1735137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8DA1B9E-B210-DB17-24DF-86F5A3DDE4C4}"/>
              </a:ext>
            </a:extLst>
          </p:cNvPr>
          <p:cNvSpPr/>
          <p:nvPr/>
        </p:nvSpPr>
        <p:spPr>
          <a:xfrm>
            <a:off x="7169195" y="4141354"/>
            <a:ext cx="848090" cy="525896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3408ABB-BB84-246D-C07F-BDBCED10BDD6}"/>
              </a:ext>
            </a:extLst>
          </p:cNvPr>
          <p:cNvSpPr/>
          <p:nvPr/>
        </p:nvSpPr>
        <p:spPr>
          <a:xfrm>
            <a:off x="501650" y="4578350"/>
            <a:ext cx="3270250" cy="1993900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B768CF1-85AF-9D9E-3196-E71A289E28CB}"/>
              </a:ext>
            </a:extLst>
          </p:cNvPr>
          <p:cNvSpPr/>
          <p:nvPr/>
        </p:nvSpPr>
        <p:spPr>
          <a:xfrm>
            <a:off x="7507515" y="2628784"/>
            <a:ext cx="1022350" cy="349366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20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D7D4-7724-1F77-7DBD-940BE94F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223D8-B2FB-B836-CF19-12DED0B86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appears that the plane scans over the same area with lidar about twice as evidenced by this photo.</a:t>
            </a:r>
          </a:p>
          <a:p>
            <a:pPr lvl="1"/>
            <a:r>
              <a:rPr lang="en-US" dirty="0"/>
              <a:t>There are ‘2 planes’ which are each in a comprehensible shape, one time when it was still and another when it was taxiing.</a:t>
            </a:r>
          </a:p>
          <a:p>
            <a:r>
              <a:rPr lang="en-US" dirty="0"/>
              <a:t>Shows there’s limitations when it comes to objects that aren’t planted like buildings.</a:t>
            </a:r>
          </a:p>
          <a:p>
            <a:pPr lvl="1"/>
            <a:r>
              <a:rPr lang="en-US" dirty="0"/>
              <a:t>Half a plane is missing because scan only hit half of moving plane at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D6969-3614-C276-D692-2C6C520E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48" y="4836465"/>
            <a:ext cx="2941102" cy="1677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88F8D-2EC6-221B-D2EA-1736C62B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98" y="4836466"/>
            <a:ext cx="2362890" cy="167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4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B442-28D3-8F79-0CE7-202F9164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FA45B-E131-019C-A8EA-799464E9D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amount of details shown of the planes shows potential for using ML to identify them.</a:t>
            </a:r>
          </a:p>
          <a:p>
            <a:pPr lvl="1"/>
            <a:r>
              <a:rPr lang="en-US" dirty="0"/>
              <a:t>Biggest limitation is a *lot* more data (There’s very few available data at this good of resolution) will be needed to create a network.</a:t>
            </a:r>
          </a:p>
          <a:p>
            <a:pPr lvl="1"/>
            <a:r>
              <a:rPr lang="en-US" dirty="0"/>
              <a:t>Actual distance can be determined in data, so Neural Network *might* be capable of using those features to more effectively learn different types of planes.</a:t>
            </a:r>
          </a:p>
          <a:p>
            <a:r>
              <a:rPr lang="en-US" dirty="0"/>
              <a:t>Windows are not detected, evidenced by clear frames in cars.</a:t>
            </a:r>
          </a:p>
          <a:p>
            <a:pPr lvl="1"/>
            <a:r>
              <a:rPr lang="en-US" dirty="0"/>
              <a:t>Laser doesn’t </a:t>
            </a:r>
            <a:r>
              <a:rPr lang="en-US" dirty="0" err="1"/>
              <a:t>bouce</a:t>
            </a:r>
            <a:r>
              <a:rPr lang="en-US" dirty="0"/>
              <a:t> back as well on windows for detection.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52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07A6-23ED-3DC9-6906-71197CEA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3D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7712-844D-56A9-B4FC-3BD6A8B25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map out the important buildings of the airport area and also the planes.</a:t>
            </a:r>
          </a:p>
          <a:p>
            <a:r>
              <a:rPr lang="en-US" dirty="0"/>
              <a:t>Change classification of LiDAR points with lasso tool.</a:t>
            </a:r>
          </a:p>
          <a:p>
            <a:r>
              <a:rPr lang="en-US" dirty="0"/>
              <a:t>Diverge further steps for building and planes.</a:t>
            </a:r>
          </a:p>
        </p:txBody>
      </p:sp>
    </p:spTree>
    <p:extLst>
      <p:ext uri="{BB962C8B-B14F-4D97-AF65-F5344CB8AC3E}">
        <p14:creationId xmlns:p14="http://schemas.microsoft.com/office/powerpoint/2010/main" val="410289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4502-79C9-B933-C27F-59336071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3D Map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A964B-A40B-ECD1-F72B-0EE32C7DA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11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Get LAS point statistics as raster.</a:t>
            </a:r>
          </a:p>
          <a:p>
            <a:r>
              <a:rPr lang="en-US" dirty="0"/>
              <a:t>Convert the raster to polygon.</a:t>
            </a:r>
          </a:p>
          <a:p>
            <a:r>
              <a:rPr lang="en-US" dirty="0"/>
              <a:t>Delete irrelevant polygons.</a:t>
            </a:r>
          </a:p>
          <a:p>
            <a:r>
              <a:rPr lang="en-US" dirty="0"/>
              <a:t>Regularize polygons.</a:t>
            </a:r>
          </a:p>
          <a:p>
            <a:r>
              <a:rPr lang="en-US" dirty="0"/>
              <a:t>Fill in gaps of polygons with another polygon then merge. (See image)</a:t>
            </a:r>
          </a:p>
          <a:p>
            <a:r>
              <a:rPr lang="en-US" dirty="0"/>
              <a:t>Dissolve merged polygon.</a:t>
            </a:r>
          </a:p>
          <a:p>
            <a:r>
              <a:rPr lang="en-US" dirty="0"/>
              <a:t>Filter LAS points to only ones within polygons. (There’s way too many points that processing fails in later steps)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4FD1D-B09D-999B-6886-3674BA451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14" y="3684831"/>
            <a:ext cx="2467136" cy="24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5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5A5A-168B-A186-834B-73586007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3D map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A8BE-D55E-7ABF-753D-3A9C076C1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DEM of clipped LAS points.</a:t>
            </a:r>
          </a:p>
          <a:p>
            <a:r>
              <a:rPr lang="en-US" dirty="0"/>
              <a:t>Use LAS build </a:t>
            </a:r>
            <a:r>
              <a:rPr lang="en-US" dirty="0" err="1"/>
              <a:t>ing</a:t>
            </a:r>
            <a:r>
              <a:rPr lang="en-US" dirty="0"/>
              <a:t> </a:t>
            </a:r>
            <a:r>
              <a:rPr lang="en-US" dirty="0" err="1"/>
              <a:t>multipatch</a:t>
            </a:r>
            <a:r>
              <a:rPr lang="en-US" dirty="0"/>
              <a:t> tool using clipped LAS.</a:t>
            </a:r>
          </a:p>
        </p:txBody>
      </p:sp>
    </p:spTree>
    <p:extLst>
      <p:ext uri="{BB962C8B-B14F-4D97-AF65-F5344CB8AC3E}">
        <p14:creationId xmlns:p14="http://schemas.microsoft.com/office/powerpoint/2010/main" val="408739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75AD-7720-1E37-F25B-A8C701B2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3D map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1F357-3F1D-C4CC-BFCA-2EAF60E2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6750" cy="4200525"/>
          </a:xfrm>
        </p:spPr>
        <p:txBody>
          <a:bodyPr/>
          <a:lstStyle/>
          <a:p>
            <a:r>
              <a:rPr lang="en-US" dirty="0"/>
              <a:t>3d models end up looking extremely jagged in some spots.</a:t>
            </a:r>
          </a:p>
          <a:p>
            <a:pPr lvl="1"/>
            <a:r>
              <a:rPr lang="en-US" dirty="0"/>
              <a:t>Create another 3d model with .25 meter tolerance and display it with 0 tolerance model to fill in gaps, while maintaining most of details.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D56D3-C0CF-D9CA-0E6F-5E9BF5C4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61" y="1825625"/>
            <a:ext cx="1938328" cy="1673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C3BBA-A38C-F6FF-2F28-8CEACF4D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189" y="1825625"/>
            <a:ext cx="1974498" cy="1673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A34EDF-5166-1CCD-135B-464647793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9972"/>
          <a:stretch/>
        </p:blipFill>
        <p:spPr>
          <a:xfrm>
            <a:off x="7853189" y="3925887"/>
            <a:ext cx="2378240" cy="1593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F6A4B9-433A-94FB-B33C-2C2EFCBF2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975"/>
          <a:stretch/>
        </p:blipFill>
        <p:spPr>
          <a:xfrm>
            <a:off x="5878692" y="3925886"/>
            <a:ext cx="1974497" cy="15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0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80A93-74D8-793A-C5D9-F7BA8E47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EE85C-F5E4-3403-F413-F5572B06E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739814" cy="23161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A9DE1-2E16-41F7-54EF-9BCE0225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14" y="1690688"/>
            <a:ext cx="4010371" cy="2316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297C2-F368-635F-C37F-4BBBB5A50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57492"/>
            <a:ext cx="3739814" cy="2310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B586E9-5AFB-8E42-DF1B-E97651E0D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218" y="4049662"/>
            <a:ext cx="3988168" cy="23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98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746F-1414-1371-96AE-52C3C213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451F-D85C-C71A-76E6-3818331FD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3d models is insanely computer intensive, even my computer with high end specs was pushed to the max.</a:t>
            </a:r>
          </a:p>
          <a:p>
            <a:r>
              <a:rPr lang="en-US" dirty="0"/>
              <a:t>Planes are a bit harder to represent compared to buildings in 3d models since there’s empty gaps and more complex structures on the underside which lidar simply cannot capture.</a:t>
            </a:r>
          </a:p>
          <a:p>
            <a:r>
              <a:rPr lang="en-US" dirty="0"/>
              <a:t>Lidar data is insanely huge, the raw data was 16 GB.</a:t>
            </a:r>
          </a:p>
          <a:p>
            <a:pPr lvl="1"/>
            <a:r>
              <a:rPr lang="en-US" dirty="0"/>
              <a:t>I could try figuring out how to filter out irrelevant data (Time, Intensity, etc.) in each point to streamline in the future since I noticed there was a lot of irrelevant details in each point.</a:t>
            </a:r>
          </a:p>
        </p:txBody>
      </p:sp>
    </p:spTree>
    <p:extLst>
      <p:ext uri="{BB962C8B-B14F-4D97-AF65-F5344CB8AC3E}">
        <p14:creationId xmlns:p14="http://schemas.microsoft.com/office/powerpoint/2010/main" val="228010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65C5-465C-66BD-D849-BC237050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00A98-78BF-2341-7E3B-BA00AAFD9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LiDAR, to not get too technical, is remote sensing method using lasers to measure distances, typically for land topography.</a:t>
            </a:r>
          </a:p>
          <a:p>
            <a:r>
              <a:rPr lang="en-US" dirty="0"/>
              <a:t>Creates highest resolution of topography, sometimes going to less than 1 foot, however, LiDAR mapping is incredibly resource intensive, so high res mapping not practical for incredibly large areas.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9EC9-FA5B-BC81-95C6-1CA04B40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923C-4C0C-7F8C-C825-A15C303F1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process LiDAR data.</a:t>
            </a:r>
          </a:p>
          <a:p>
            <a:r>
              <a:rPr lang="en-US" dirty="0"/>
              <a:t>See what potentials and shortcomings there are with such data.</a:t>
            </a:r>
          </a:p>
          <a:p>
            <a:r>
              <a:rPr lang="en-US" dirty="0"/>
              <a:t>I don’t really have a solid goal honestly.</a:t>
            </a:r>
          </a:p>
        </p:txBody>
      </p:sp>
    </p:spTree>
    <p:extLst>
      <p:ext uri="{BB962C8B-B14F-4D97-AF65-F5344CB8AC3E}">
        <p14:creationId xmlns:p14="http://schemas.microsoft.com/office/powerpoint/2010/main" val="58965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5153-9C8E-3A71-916D-0249192C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3E93-523D-7452-80A5-A1428819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from Milwaukee county GIS. (</a:t>
            </a:r>
            <a:r>
              <a:rPr lang="en-US" dirty="0">
                <a:hlinkClick r:id="rId2"/>
              </a:rPr>
              <a:t>https://data-mclio.hub.arcgis.com/apps/7a1d3d055d4b4457845c721088c132f0/explore</a:t>
            </a:r>
            <a:r>
              <a:rPr lang="en-US" dirty="0"/>
              <a:t>) </a:t>
            </a:r>
          </a:p>
          <a:p>
            <a:r>
              <a:rPr lang="en-US" dirty="0"/>
              <a:t>Data Resolution: 5-15 cm.</a:t>
            </a:r>
          </a:p>
          <a:p>
            <a:r>
              <a:rPr lang="en-US" dirty="0"/>
              <a:t>Data on MKE airport only.</a:t>
            </a:r>
          </a:p>
        </p:txBody>
      </p:sp>
    </p:spTree>
    <p:extLst>
      <p:ext uri="{BB962C8B-B14F-4D97-AF65-F5344CB8AC3E}">
        <p14:creationId xmlns:p14="http://schemas.microsoft.com/office/powerpoint/2010/main" val="28135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169B-BF3C-D8A6-1537-6F7D9909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&amp; Processing (Excessive Explanation)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D9C7-771D-CBAC-5720-09AE76F70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Downloading data from site rather tedious since you have to click each square and click download.</a:t>
            </a:r>
          </a:p>
          <a:p>
            <a:r>
              <a:rPr lang="en-US" dirty="0"/>
              <a:t>Move files to project location.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BCA7D-6EBB-1937-9E60-464CE9B4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820" y="2230890"/>
            <a:ext cx="2363937" cy="1591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226B7-C48E-D71C-A8DF-0060E5450F50}"/>
              </a:ext>
            </a:extLst>
          </p:cNvPr>
          <p:cNvSpPr txBox="1"/>
          <p:nvPr/>
        </p:nvSpPr>
        <p:spPr>
          <a:xfrm>
            <a:off x="838199" y="3138831"/>
            <a:ext cx="64275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Automate renaming python files, unzipping them, and moving .las files to desired folder so all can be loaded up at once in ArcGIS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Load in ArcGIS and then combine .las files into one.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FCD76-0334-2F6A-8874-8A440A326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70" y="3878554"/>
            <a:ext cx="2543790" cy="1483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4173CA-47B5-20A9-2540-4E0F2256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44" y="5451244"/>
            <a:ext cx="3112980" cy="12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0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DD21-9F17-82D1-3DF8-C2950C7A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56FA-86E8-89F5-E2DB-A896A701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Quite impressed with the amount of detail I can see</a:t>
            </a:r>
          </a:p>
          <a:p>
            <a:pPr lvl="1"/>
            <a:r>
              <a:rPr lang="en-US" dirty="0"/>
              <a:t>Image clearly shows it’s a 737 max.</a:t>
            </a:r>
          </a:p>
          <a:p>
            <a:pPr lvl="2"/>
            <a:r>
              <a:rPr lang="en-US" dirty="0"/>
              <a:t>Both winglets visible, something I didn’t expect would be detected since it’s relatively small and is under upper winglet. ‘Angling’ of LiDAR must have detected it.</a:t>
            </a:r>
          </a:p>
          <a:p>
            <a:pPr lvl="2"/>
            <a:r>
              <a:rPr lang="en-US" dirty="0"/>
              <a:t>Can identify airplane bodies well, but it would be like explaining facial features.</a:t>
            </a:r>
          </a:p>
          <a:p>
            <a:pPr lvl="2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F13FD-1E50-39D9-F2AF-5B957128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39" y="3889954"/>
            <a:ext cx="3779737" cy="2275894"/>
          </a:xfrm>
          <a:prstGeom prst="rect">
            <a:avLst/>
          </a:prstGeom>
        </p:spPr>
      </p:pic>
      <p:pic>
        <p:nvPicPr>
          <p:cNvPr id="1026" name="Picture 2" descr="Anti-ice fix comes with new schedules for 737 Max 7 and 10- The Air Current">
            <a:extLst>
              <a:ext uri="{FF2B5EF4-FFF2-40B4-BE49-F238E27FC236}">
                <a16:creationId xmlns:a16="http://schemas.microsoft.com/office/drawing/2014/main" id="{57826DFC-A499-EFE0-698C-9238D3240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6" y="3889954"/>
            <a:ext cx="3436495" cy="227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AB9B831-65F4-B165-F75F-DA98396BD0FF}"/>
              </a:ext>
            </a:extLst>
          </p:cNvPr>
          <p:cNvSpPr/>
          <p:nvPr/>
        </p:nvSpPr>
        <p:spPr>
          <a:xfrm>
            <a:off x="6305550" y="5027901"/>
            <a:ext cx="558800" cy="74424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8F5F117-24E2-65D8-263F-B4FD6F6AB129}"/>
              </a:ext>
            </a:extLst>
          </p:cNvPr>
          <p:cNvSpPr/>
          <p:nvPr/>
        </p:nvSpPr>
        <p:spPr>
          <a:xfrm>
            <a:off x="4925571" y="4570701"/>
            <a:ext cx="558800" cy="74424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5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F092-B5C2-5A81-FC20-5AEDBC49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24060-F033-D75A-D813-18F1BFA45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smaller planes can be well detected and possibly distinguishable.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D1106-9004-58B6-A26D-996729B3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696" y="2946400"/>
            <a:ext cx="4794104" cy="31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1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0865-31E3-79F1-DB54-B540D89E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91A6A-2186-5A47-8815-34CF6CCA3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Sensors can even detect HF Antennae on KC 135s.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62D92-66A5-65C0-9F58-0CBFF6B4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01" y="2946281"/>
            <a:ext cx="4475499" cy="3087808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EC75A47-BABD-03AE-982F-2069F4E53ED1}"/>
              </a:ext>
            </a:extLst>
          </p:cNvPr>
          <p:cNvSpPr/>
          <p:nvPr/>
        </p:nvSpPr>
        <p:spPr>
          <a:xfrm>
            <a:off x="9715500" y="3600450"/>
            <a:ext cx="527050" cy="5080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Boeing KC-135 Stratotanker: a vital ...">
            <a:extLst>
              <a:ext uri="{FF2B5EF4-FFF2-40B4-BE49-F238E27FC236}">
                <a16:creationId xmlns:a16="http://schemas.microsoft.com/office/drawing/2014/main" id="{1AB20497-DAAA-F888-1241-E852F8F1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921001"/>
            <a:ext cx="4678138" cy="311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4D4A2FA-CE00-7698-EAA2-A2E138A70AF3}"/>
              </a:ext>
            </a:extLst>
          </p:cNvPr>
          <p:cNvSpPr/>
          <p:nvPr/>
        </p:nvSpPr>
        <p:spPr>
          <a:xfrm>
            <a:off x="1365250" y="3695700"/>
            <a:ext cx="558800" cy="55245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4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8AF-68DE-5B81-D710-CC429A617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FE03-8528-B373-9A15-CC4E281BA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 vehicles are also detectable. (Circles color coded)</a:t>
            </a:r>
          </a:p>
          <a:p>
            <a:r>
              <a:rPr lang="en-US" dirty="0"/>
              <a:t>Humans barely detectable, but I think I see them.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38F36-6517-57C5-253F-E41647F0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0" y="3171258"/>
            <a:ext cx="3422650" cy="2369683"/>
          </a:xfrm>
          <a:prstGeom prst="rect">
            <a:avLst/>
          </a:prstGeom>
        </p:spPr>
      </p:pic>
      <p:pic>
        <p:nvPicPr>
          <p:cNvPr id="3078" name="Picture 6" descr="Luggage Containers In The Airport Stock ...">
            <a:extLst>
              <a:ext uri="{FF2B5EF4-FFF2-40B4-BE49-F238E27FC236}">
                <a16:creationId xmlns:a16="http://schemas.microsoft.com/office/drawing/2014/main" id="{F095211D-5EB0-1C0B-078D-F49168E2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4851215"/>
            <a:ext cx="2466975" cy="164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that device at an airport which ...">
            <a:extLst>
              <a:ext uri="{FF2B5EF4-FFF2-40B4-BE49-F238E27FC236}">
                <a16:creationId xmlns:a16="http://schemas.microsoft.com/office/drawing/2014/main" id="{DF0AEC72-896E-5B07-C0E3-440702D1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2868541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DEFC3EF-648C-C8AA-DC49-0DF26B2CECC3}"/>
              </a:ext>
            </a:extLst>
          </p:cNvPr>
          <p:cNvSpPr/>
          <p:nvPr/>
        </p:nvSpPr>
        <p:spPr>
          <a:xfrm>
            <a:off x="8607425" y="4356100"/>
            <a:ext cx="692150" cy="6223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5819F0E-DCC4-6FCF-32FB-25D8D7EE4BA9}"/>
              </a:ext>
            </a:extLst>
          </p:cNvPr>
          <p:cNvSpPr/>
          <p:nvPr/>
        </p:nvSpPr>
        <p:spPr>
          <a:xfrm>
            <a:off x="1714896" y="4958172"/>
            <a:ext cx="2120900" cy="1244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49A8D0F-7BB7-1951-E7F2-61B888C5427B}"/>
              </a:ext>
            </a:extLst>
          </p:cNvPr>
          <p:cNvSpPr/>
          <p:nvPr/>
        </p:nvSpPr>
        <p:spPr>
          <a:xfrm>
            <a:off x="9537700" y="4667250"/>
            <a:ext cx="781050" cy="622300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F81F608-ACEB-83F3-C17C-9C0A7E545A83}"/>
              </a:ext>
            </a:extLst>
          </p:cNvPr>
          <p:cNvSpPr/>
          <p:nvPr/>
        </p:nvSpPr>
        <p:spPr>
          <a:xfrm>
            <a:off x="4663680" y="2999922"/>
            <a:ext cx="2362200" cy="1366724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AE38E52-5310-960F-B3D7-81F61DD44AF9}"/>
              </a:ext>
            </a:extLst>
          </p:cNvPr>
          <p:cNvSpPr/>
          <p:nvPr/>
        </p:nvSpPr>
        <p:spPr>
          <a:xfrm>
            <a:off x="10133013" y="4510201"/>
            <a:ext cx="781050" cy="622300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6B9546C-43ED-D590-9EA4-BD823E130123}"/>
              </a:ext>
            </a:extLst>
          </p:cNvPr>
          <p:cNvSpPr/>
          <p:nvPr/>
        </p:nvSpPr>
        <p:spPr>
          <a:xfrm>
            <a:off x="8480425" y="3482068"/>
            <a:ext cx="581025" cy="402432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 descr="Pushback &amp; Towing in Aviation: Safe ...">
            <a:extLst>
              <a:ext uri="{FF2B5EF4-FFF2-40B4-BE49-F238E27FC236}">
                <a16:creationId xmlns:a16="http://schemas.microsoft.com/office/drawing/2014/main" id="{E2ECCC2E-A0EB-EDB0-2DA6-8E1EAF5A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534" y="2868541"/>
            <a:ext cx="30797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2030AF3-3FA2-254E-E0AF-8A9A5098DDDA}"/>
              </a:ext>
            </a:extLst>
          </p:cNvPr>
          <p:cNvSpPr/>
          <p:nvPr/>
        </p:nvSpPr>
        <p:spPr>
          <a:xfrm>
            <a:off x="2702325" y="3624672"/>
            <a:ext cx="1431130" cy="810136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EBE7D67-A774-7D06-477A-43049F0EF9B6}"/>
              </a:ext>
            </a:extLst>
          </p:cNvPr>
          <p:cNvSpPr/>
          <p:nvPr/>
        </p:nvSpPr>
        <p:spPr>
          <a:xfrm>
            <a:off x="7909322" y="4986451"/>
            <a:ext cx="1004490" cy="625276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1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5674</TotalTime>
  <Words>797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Milwaukee LiDAR</vt:lpstr>
      <vt:lpstr>LiDAR</vt:lpstr>
      <vt:lpstr>Intents</vt:lpstr>
      <vt:lpstr>Data</vt:lpstr>
      <vt:lpstr>Data Gathering &amp; Processing (Excessive Explanation)</vt:lpstr>
      <vt:lpstr>Analysis</vt:lpstr>
      <vt:lpstr>Analysis(Cont.)</vt:lpstr>
      <vt:lpstr>Analysis (Cont.)</vt:lpstr>
      <vt:lpstr>Analysis (Cont.)</vt:lpstr>
      <vt:lpstr>Analysis (Cont.)</vt:lpstr>
      <vt:lpstr>Analysis (Cont.)</vt:lpstr>
      <vt:lpstr>Further Takeaways</vt:lpstr>
      <vt:lpstr>Making 3D map</vt:lpstr>
      <vt:lpstr>Making 3D Map (Cont.)</vt:lpstr>
      <vt:lpstr>Making 3D map (Cont.)</vt:lpstr>
      <vt:lpstr>Making 3D map (Cont.)</vt:lpstr>
      <vt:lpstr>Result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 Schilders</dc:creator>
  <cp:lastModifiedBy>Nick Schilders</cp:lastModifiedBy>
  <cp:revision>1</cp:revision>
  <dcterms:created xsi:type="dcterms:W3CDTF">2024-07-26T14:59:10Z</dcterms:created>
  <dcterms:modified xsi:type="dcterms:W3CDTF">2024-07-30T13:33:33Z</dcterms:modified>
</cp:coreProperties>
</file>